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08A0C1-35DD-6F40-8615-B64EC59BB142}" v="4" dt="2025-06-05T19:42:46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70" autoAdjust="0"/>
    <p:restoredTop sz="94660"/>
  </p:normalViewPr>
  <p:slideViewPr>
    <p:cSldViewPr snapToGrid="0">
      <p:cViewPr varScale="1">
        <p:scale>
          <a:sx n="98" d="100"/>
          <a:sy n="98" d="100"/>
        </p:scale>
        <p:origin x="22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81101" y="1208466"/>
            <a:ext cx="9829800" cy="2387600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3859591"/>
            <a:ext cx="9829799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2EF818-D7F4-4EBB-955A-9D4C61FA4F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2800D0-9914-C838-0E3E-4C8C76E71F1E}"/>
              </a:ext>
            </a:extLst>
          </p:cNvPr>
          <p:cNvSpPr/>
          <p:nvPr userDrawn="1"/>
        </p:nvSpPr>
        <p:spPr>
          <a:xfrm>
            <a:off x="0" y="6178378"/>
            <a:ext cx="12192000" cy="6796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3129B8C-B1EE-0CA4-E254-91C333F903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71" y="6248374"/>
            <a:ext cx="1550657" cy="53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57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5F46F6-A4C0-BA14-E616-F12861480987}"/>
              </a:ext>
            </a:extLst>
          </p:cNvPr>
          <p:cNvSpPr/>
          <p:nvPr userDrawn="1"/>
        </p:nvSpPr>
        <p:spPr>
          <a:xfrm>
            <a:off x="0" y="6178378"/>
            <a:ext cx="12192000" cy="6796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8">
            <a:extLst>
              <a:ext uri="{FF2B5EF4-FFF2-40B4-BE49-F238E27FC236}">
                <a16:creationId xmlns:a16="http://schemas.microsoft.com/office/drawing/2014/main" id="{A90AE248-D648-EEC6-8720-7BDA3A785F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71" y="6248374"/>
            <a:ext cx="1550657" cy="53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61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55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484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374DBFC0-2653-609F-9C7B-16F1A4D69972}"/>
              </a:ext>
            </a:extLst>
          </p:cNvPr>
          <p:cNvSpPr txBox="1">
            <a:spLocks/>
          </p:cNvSpPr>
          <p:nvPr/>
        </p:nvSpPr>
        <p:spPr>
          <a:xfrm>
            <a:off x="2072636" y="2854456"/>
            <a:ext cx="8046722" cy="104418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  <a:ea typeface="Adobe Fangsong Std R" panose="02020400000000000000" pitchFamily="18" charset="-128"/>
              </a:rPr>
              <a:t>Session #</a:t>
            </a:r>
            <a:br>
              <a:rPr lang="en-US" sz="3600" dirty="0">
                <a:solidFill>
                  <a:schemeClr val="bg1"/>
                </a:solidFill>
                <a:ea typeface="Adobe Fangsong Std R" panose="02020400000000000000" pitchFamily="18" charset="-128"/>
              </a:rPr>
            </a:br>
            <a:r>
              <a:rPr lang="en-US" sz="3600" dirty="0">
                <a:solidFill>
                  <a:schemeClr val="bg1"/>
                </a:solidFill>
                <a:ea typeface="Adobe Fangsong Std R" panose="02020400000000000000" pitchFamily="18" charset="-128"/>
              </a:rPr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E7FFA6E-E3CF-12D5-62B4-72B6373169B6}"/>
              </a:ext>
            </a:extLst>
          </p:cNvPr>
          <p:cNvSpPr txBox="1">
            <a:spLocks/>
          </p:cNvSpPr>
          <p:nvPr/>
        </p:nvSpPr>
        <p:spPr>
          <a:xfrm>
            <a:off x="3923052" y="4450985"/>
            <a:ext cx="4390674" cy="902794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Speaker,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Company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F98E34E6-41B7-0D40-93FF-8370CB026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78269" y="758577"/>
            <a:ext cx="4435457" cy="154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97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F9CAFC5-CADD-285F-EFBE-6D86EBA8D7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0DA5CE6-0E39-AAE9-3F36-4620DC17ED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2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38184C"/>
      </a:dk1>
      <a:lt1>
        <a:srgbClr val="FFFFFF"/>
      </a:lt1>
      <a:dk2>
        <a:srgbClr val="1C646C"/>
      </a:dk2>
      <a:lt2>
        <a:srgbClr val="E7E6E6"/>
      </a:lt2>
      <a:accent1>
        <a:srgbClr val="379ED8"/>
      </a:accent1>
      <a:accent2>
        <a:srgbClr val="F38E56"/>
      </a:accent2>
      <a:accent3>
        <a:srgbClr val="E43E6E"/>
      </a:accent3>
      <a:accent4>
        <a:srgbClr val="FFCB09"/>
      </a:accent4>
      <a:accent5>
        <a:srgbClr val="2D398B"/>
      </a:accent5>
      <a:accent6>
        <a:srgbClr val="7ABC32"/>
      </a:accent6>
      <a:hlink>
        <a:srgbClr val="379ED8"/>
      </a:hlink>
      <a:folHlink>
        <a:srgbClr val="FFCB0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67FC3A602594FB92A29D00EA57EDB" ma:contentTypeVersion="17" ma:contentTypeDescription="Create a new document." ma:contentTypeScope="" ma:versionID="382f40a7669623b5082e7f50f87aeaa9">
  <xsd:schema xmlns:xsd="http://www.w3.org/2001/XMLSchema" xmlns:xs="http://www.w3.org/2001/XMLSchema" xmlns:p="http://schemas.microsoft.com/office/2006/metadata/properties" xmlns:ns2="995c5f14-4993-45da-8c7b-d926fddbafe7" xmlns:ns3="bd67e770-2b10-4b1c-a950-3a21f6bb4f5a" targetNamespace="http://schemas.microsoft.com/office/2006/metadata/properties" ma:root="true" ma:fieldsID="24e5ef7754161a4a420042a6b48c130d" ns2:_="" ns3:_="">
    <xsd:import namespace="995c5f14-4993-45da-8c7b-d926fddbafe7"/>
    <xsd:import namespace="bd67e770-2b10-4b1c-a950-3a21f6bb4f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Imag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5f14-4993-45da-8c7b-d926fddbaf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b5ccc08-4e2f-4662-aa75-3dd339a43d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Image" ma:index="22" nillable="true" ma:displayName="Image" ma:format="Thumbnail" ma:internalName="Imag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67e770-2b10-4b1c-a950-3a21f6bb4f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9e2321b-52fd-4bf0-b46a-3d3836513394}" ma:internalName="TaxCatchAll" ma:showField="CatchAllData" ma:web="bd67e770-2b10-4b1c-a950-3a21f6bb4f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5c5f14-4993-45da-8c7b-d926fddbafe7">
      <Terms xmlns="http://schemas.microsoft.com/office/infopath/2007/PartnerControls"/>
    </lcf76f155ced4ddcb4097134ff3c332f>
    <TaxCatchAll xmlns="bd67e770-2b10-4b1c-a950-3a21f6bb4f5a" xsi:nil="true"/>
    <Image xmlns="995c5f14-4993-45da-8c7b-d926fddbafe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EDCC9F-EA3C-4555-A4B3-11F082D631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5c5f14-4993-45da-8c7b-d926fddbafe7"/>
    <ds:schemaRef ds:uri="bd67e770-2b10-4b1c-a950-3a21f6bb4f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2102C6-4A29-4053-931F-9332EB9BCEDA}">
  <ds:schemaRefs>
    <ds:schemaRef ds:uri="http://www.w3.org/XML/1998/namespace"/>
    <ds:schemaRef ds:uri="http://purl.org/dc/dcmitype/"/>
    <ds:schemaRef ds:uri="http://schemas.microsoft.com/office/2006/documentManagement/types"/>
    <ds:schemaRef ds:uri="995c5f14-4993-45da-8c7b-d926fddbafe7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bd67e770-2b10-4b1c-a950-3a21f6bb4f5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B0C31E2-C563-445D-8E22-B405A52534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7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Adobe Fangsong Std R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# Title</dc:title>
  <dc:creator>Crystal Rose</dc:creator>
  <cp:lastModifiedBy>Tiffany Le Brun</cp:lastModifiedBy>
  <cp:revision>9</cp:revision>
  <dcterms:created xsi:type="dcterms:W3CDTF">2021-07-09T16:27:12Z</dcterms:created>
  <dcterms:modified xsi:type="dcterms:W3CDTF">2025-06-05T19:42:53Z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0x0101004BA67FC3A602594FB92A29D00EA57EDB</vt:lpwstr>
  </property>
  <property fmtid="{D5CDD505-2E9C-101B-9397-08002B2CF9AE}" pid="3" name="Order">
    <vt:r8>1254800</vt:r8>
  </property>
  <property fmtid="{D5CDD505-2E9C-101B-9397-08002B2CF9AE}" pid="4" name="MediaServiceImageTags">
    <vt:lpwstr/>
  </property>
</Properties>
</file>